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
  </p:notesMasterIdLst>
  <p:sldIdLst>
    <p:sldId id="256" r:id="rId3"/>
    <p:sldId id="272" r:id="rId4"/>
    <p:sldId id="257" r:id="rId5"/>
    <p:sldId id="258" r:id="rId6"/>
  </p:sldIdLst>
  <p:sldSz cx="9144000" cy="6858000" type="screen4x3"/>
  <p:notesSz cx="6805613" cy="99441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p:cNvSpPr>
          <p:nvPr>
            <p:ph type="body"/>
          </p:nvPr>
        </p:nvSpPr>
        <p:spPr>
          <a:xfrm>
            <a:off x="756000" y="5078520"/>
            <a:ext cx="6047640" cy="4811040"/>
          </a:xfrm>
          <a:prstGeom prst="rect">
            <a:avLst/>
          </a:prstGeom>
        </p:spPr>
        <p:txBody>
          <a:bodyPr lIns="0" tIns="0" rIns="0" bIns="0"/>
          <a:lstStyle/>
          <a:p>
            <a:r>
              <a:rPr lang="en-US" sz="2000">
                <a:latin typeface="Arial"/>
              </a:rPr>
              <a:t>Click to edit the notes format</a:t>
            </a:r>
            <a:endParaRPr/>
          </a:p>
        </p:txBody>
      </p:sp>
      <p:sp>
        <p:nvSpPr>
          <p:cNvPr id="86" name="PlaceHolder 2"/>
          <p:cNvSpPr>
            <a:spLocks noGrp="1"/>
          </p:cNvSpPr>
          <p:nvPr>
            <p:ph type="hdr"/>
          </p:nvPr>
        </p:nvSpPr>
        <p:spPr>
          <a:xfrm>
            <a:off x="0" y="0"/>
            <a:ext cx="3280680" cy="534240"/>
          </a:xfrm>
          <a:prstGeom prst="rect">
            <a:avLst/>
          </a:prstGeom>
        </p:spPr>
        <p:txBody>
          <a:bodyPr lIns="0" tIns="0" rIns="0" bIns="0"/>
          <a:lstStyle/>
          <a:p>
            <a:r>
              <a:rPr lang="en-US" sz="1400">
                <a:latin typeface="Times New Roman"/>
              </a:rPr>
              <a:t>&lt;header&gt;</a:t>
            </a:r>
            <a:endParaRPr/>
          </a:p>
        </p:txBody>
      </p:sp>
      <p:sp>
        <p:nvSpPr>
          <p:cNvPr id="87" name="PlaceHolder 3"/>
          <p:cNvSpPr>
            <a:spLocks noGrp="1"/>
          </p:cNvSpPr>
          <p:nvPr>
            <p:ph type="dt"/>
          </p:nvPr>
        </p:nvSpPr>
        <p:spPr>
          <a:xfrm>
            <a:off x="4278960" y="0"/>
            <a:ext cx="3280680" cy="534240"/>
          </a:xfrm>
          <a:prstGeom prst="rect">
            <a:avLst/>
          </a:prstGeom>
        </p:spPr>
        <p:txBody>
          <a:bodyPr lIns="0" tIns="0" rIns="0" bIns="0"/>
          <a:lstStyle/>
          <a:p>
            <a:pPr algn="r"/>
            <a:r>
              <a:rPr lang="en-US" sz="1400">
                <a:latin typeface="Times New Roman"/>
              </a:rPr>
              <a:t>&lt;date/time&gt;</a:t>
            </a:r>
            <a:endParaRPr/>
          </a:p>
        </p:txBody>
      </p:sp>
      <p:sp>
        <p:nvSpPr>
          <p:cNvPr id="88" name="PlaceHolder 4"/>
          <p:cNvSpPr>
            <a:spLocks noGrp="1"/>
          </p:cNvSpPr>
          <p:nvPr>
            <p:ph type="ftr"/>
          </p:nvPr>
        </p:nvSpPr>
        <p:spPr>
          <a:xfrm>
            <a:off x="0" y="10157400"/>
            <a:ext cx="3280680" cy="534240"/>
          </a:xfrm>
          <a:prstGeom prst="rect">
            <a:avLst/>
          </a:prstGeom>
        </p:spPr>
        <p:txBody>
          <a:bodyPr lIns="0" tIns="0" rIns="0" bIns="0" anchor="b"/>
          <a:lstStyle/>
          <a:p>
            <a:r>
              <a:rPr lang="en-US" sz="1400">
                <a:latin typeface="Times New Roman"/>
              </a:rPr>
              <a:t>&lt;footer&gt;</a:t>
            </a:r>
            <a:endParaRPr/>
          </a:p>
        </p:txBody>
      </p:sp>
      <p:sp>
        <p:nvSpPr>
          <p:cNvPr id="89" name="PlaceHolder 5"/>
          <p:cNvSpPr>
            <a:spLocks noGrp="1"/>
          </p:cNvSpPr>
          <p:nvPr>
            <p:ph type="sldNum"/>
          </p:nvPr>
        </p:nvSpPr>
        <p:spPr>
          <a:xfrm>
            <a:off x="4278960" y="10157400"/>
            <a:ext cx="3280680" cy="534240"/>
          </a:xfrm>
          <a:prstGeom prst="rect">
            <a:avLst/>
          </a:prstGeom>
        </p:spPr>
        <p:txBody>
          <a:bodyPr lIns="0" tIns="0" rIns="0" bIns="0" anchor="b"/>
          <a:lstStyle/>
          <a:p>
            <a:pPr algn="r"/>
            <a:fld id="{70F4C1AB-D4F6-4741-B374-322A61BD5BBD}" type="slidenum">
              <a:rPr lang="en-US" sz="1400">
                <a:latin typeface="Times New Roman"/>
              </a:rPr>
              <a:pPr algn="r"/>
              <a:t>‹#›</a:t>
            </a:fld>
            <a:endParaRPr/>
          </a:p>
        </p:txBody>
      </p:sp>
    </p:spTree>
    <p:extLst>
      <p:ext uri="{BB962C8B-B14F-4D97-AF65-F5344CB8AC3E}">
        <p14:creationId xmlns:p14="http://schemas.microsoft.com/office/powerpoint/2010/main" val="72392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3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3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4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4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43" name="Slika 42"/>
          <p:cNvPicPr/>
          <p:nvPr/>
        </p:nvPicPr>
        <p:blipFill>
          <a:blip r:embed="rId2" cstate="print"/>
          <a:stretch/>
        </p:blipFill>
        <p:spPr>
          <a:xfrm>
            <a:off x="1993320" y="1980720"/>
            <a:ext cx="5156640" cy="4114440"/>
          </a:xfrm>
          <a:prstGeom prst="rect">
            <a:avLst/>
          </a:prstGeom>
          <a:ln>
            <a:noFill/>
          </a:ln>
        </p:spPr>
      </p:pic>
      <p:pic>
        <p:nvPicPr>
          <p:cNvPr id="44" name="Slika 4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5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5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6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6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2" name="PlaceHolder 2"/>
          <p:cNvSpPr>
            <a:spLocks noGrp="1"/>
          </p:cNvSpPr>
          <p:nvPr>
            <p:ph type="subTitle"/>
          </p:nvPr>
        </p:nvSpPr>
        <p:spPr>
          <a:xfrm>
            <a:off x="457200" y="1981080"/>
            <a:ext cx="8229240" cy="411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6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6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6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3" name="PlaceHolder 2"/>
          <p:cNvSpPr>
            <a:spLocks noGrp="1"/>
          </p:cNvSpPr>
          <p:nvPr>
            <p:ph type="body"/>
          </p:nvPr>
        </p:nvSpPr>
        <p:spPr>
          <a:xfrm>
            <a:off x="457200" y="1981080"/>
            <a:ext cx="8229240" cy="1962360"/>
          </a:xfrm>
          <a:prstGeom prst="rect">
            <a:avLst/>
          </a:prstGeom>
        </p:spPr>
        <p:txBody>
          <a:bodyPr lIns="0" tIns="0" rIns="0" bIns="0"/>
          <a:lstStyle/>
          <a:p>
            <a:endParaRPr/>
          </a:p>
        </p:txBody>
      </p:sp>
      <p:sp>
        <p:nvSpPr>
          <p:cNvPr id="74" name="PlaceHolder 3"/>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76"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77"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78" name="PlaceHolder 4"/>
          <p:cNvSpPr>
            <a:spLocks noGrp="1"/>
          </p:cNvSpPr>
          <p:nvPr>
            <p:ph type="body"/>
          </p:nvPr>
        </p:nvSpPr>
        <p:spPr>
          <a:xfrm>
            <a:off x="4674240" y="4130280"/>
            <a:ext cx="4015800" cy="1962360"/>
          </a:xfrm>
          <a:prstGeom prst="rect">
            <a:avLst/>
          </a:prstGeom>
        </p:spPr>
        <p:txBody>
          <a:bodyPr lIns="0" tIns="0" rIns="0" bIns="0"/>
          <a:lstStyle/>
          <a:p>
            <a:endParaRPr/>
          </a:p>
        </p:txBody>
      </p:sp>
      <p:sp>
        <p:nvSpPr>
          <p:cNvPr id="79" name="PlaceHolder 5"/>
          <p:cNvSpPr>
            <a:spLocks noGrp="1"/>
          </p:cNvSpPr>
          <p:nvPr>
            <p:ph type="body"/>
          </p:nvPr>
        </p:nvSpPr>
        <p:spPr>
          <a:xfrm>
            <a:off x="457200" y="4130280"/>
            <a:ext cx="4015800" cy="19623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81" name="PlaceHolder 2"/>
          <p:cNvSpPr>
            <a:spLocks noGrp="1"/>
          </p:cNvSpPr>
          <p:nvPr>
            <p:ph type="body"/>
          </p:nvPr>
        </p:nvSpPr>
        <p:spPr>
          <a:xfrm>
            <a:off x="457200" y="1981080"/>
            <a:ext cx="8229240" cy="4114440"/>
          </a:xfrm>
          <a:prstGeom prst="rect">
            <a:avLst/>
          </a:prstGeom>
        </p:spPr>
        <p:txBody>
          <a:bodyPr lIns="0" tIns="0" rIns="0" bIns="0"/>
          <a:lstStyle/>
          <a:p>
            <a:endParaRPr/>
          </a:p>
        </p:txBody>
      </p:sp>
      <p:sp>
        <p:nvSpPr>
          <p:cNvPr id="82" name="PlaceHolder 3"/>
          <p:cNvSpPr>
            <a:spLocks noGrp="1"/>
          </p:cNvSpPr>
          <p:nvPr>
            <p:ph type="body"/>
          </p:nvPr>
        </p:nvSpPr>
        <p:spPr>
          <a:xfrm>
            <a:off x="457200" y="1981080"/>
            <a:ext cx="8229240" cy="4114440"/>
          </a:xfrm>
          <a:prstGeom prst="rect">
            <a:avLst/>
          </a:prstGeom>
        </p:spPr>
        <p:txBody>
          <a:bodyPr lIns="0" tIns="0" rIns="0" bIns="0"/>
          <a:lstStyle/>
          <a:p>
            <a:endParaRPr/>
          </a:p>
        </p:txBody>
      </p:sp>
      <p:pic>
        <p:nvPicPr>
          <p:cNvPr id="83" name="Slika 82"/>
          <p:cNvPicPr/>
          <p:nvPr/>
        </p:nvPicPr>
        <p:blipFill>
          <a:blip r:embed="rId2" cstate="print"/>
          <a:stretch/>
        </p:blipFill>
        <p:spPr>
          <a:xfrm>
            <a:off x="1993320" y="1980720"/>
            <a:ext cx="5156640" cy="4114440"/>
          </a:xfrm>
          <a:prstGeom prst="rect">
            <a:avLst/>
          </a:prstGeom>
          <a:ln>
            <a:noFill/>
          </a:ln>
        </p:spPr>
      </p:pic>
      <p:pic>
        <p:nvPicPr>
          <p:cNvPr id="84" name="Slika 83"/>
          <p:cNvPicPr/>
          <p:nvPr/>
        </p:nvPicPr>
        <p:blipFill>
          <a:blip r:embed="rId2" cstate="print"/>
          <a:stretch/>
        </p:blipFill>
        <p:spPr>
          <a:xfrm>
            <a:off x="1993320" y="1980720"/>
            <a:ext cx="5156640" cy="411444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4" name="PlaceHolder 2"/>
          <p:cNvSpPr>
            <a:spLocks noGrp="1"/>
          </p:cNvSpPr>
          <p:nvPr>
            <p:ph type="body"/>
          </p:nvPr>
        </p:nvSpPr>
        <p:spPr>
          <a:xfrm>
            <a:off x="457200" y="1981080"/>
            <a:ext cx="8229240" cy="41144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17" name="PlaceHolder 3"/>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6094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1"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22" name="PlaceHolder 3"/>
          <p:cNvSpPr>
            <a:spLocks noGrp="1"/>
          </p:cNvSpPr>
          <p:nvPr>
            <p:ph type="body"/>
          </p:nvPr>
        </p:nvSpPr>
        <p:spPr>
          <a:xfrm>
            <a:off x="457200" y="4130280"/>
            <a:ext cx="4015800" cy="1962360"/>
          </a:xfrm>
          <a:prstGeom prst="rect">
            <a:avLst/>
          </a:prstGeom>
        </p:spPr>
        <p:txBody>
          <a:bodyPr lIns="0" tIns="0" rIns="0" bIns="0"/>
          <a:lstStyle/>
          <a:p>
            <a:endParaRPr/>
          </a:p>
        </p:txBody>
      </p:sp>
      <p:sp>
        <p:nvSpPr>
          <p:cNvPr id="23" name="PlaceHolder 4"/>
          <p:cNvSpPr>
            <a:spLocks noGrp="1"/>
          </p:cNvSpPr>
          <p:nvPr>
            <p:ph type="body"/>
          </p:nvPr>
        </p:nvSpPr>
        <p:spPr>
          <a:xfrm>
            <a:off x="4674240" y="1981080"/>
            <a:ext cx="4015800" cy="41144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5" name="PlaceHolder 2"/>
          <p:cNvSpPr>
            <a:spLocks noGrp="1"/>
          </p:cNvSpPr>
          <p:nvPr>
            <p:ph type="body"/>
          </p:nvPr>
        </p:nvSpPr>
        <p:spPr>
          <a:xfrm>
            <a:off x="457200" y="1981080"/>
            <a:ext cx="4015800" cy="4114440"/>
          </a:xfrm>
          <a:prstGeom prst="rect">
            <a:avLst/>
          </a:prstGeom>
        </p:spPr>
        <p:txBody>
          <a:bodyPr lIns="0" tIns="0" rIns="0" bIns="0"/>
          <a:lstStyle/>
          <a:p>
            <a:endParaRPr/>
          </a:p>
        </p:txBody>
      </p:sp>
      <p:sp>
        <p:nvSpPr>
          <p:cNvPr id="26"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27" name="PlaceHolder 4"/>
          <p:cNvSpPr>
            <a:spLocks noGrp="1"/>
          </p:cNvSpPr>
          <p:nvPr>
            <p:ph type="body"/>
          </p:nvPr>
        </p:nvSpPr>
        <p:spPr>
          <a:xfrm>
            <a:off x="4674240" y="4130280"/>
            <a:ext cx="4015800" cy="19623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609480"/>
            <a:ext cx="8229240" cy="1142640"/>
          </a:xfrm>
          <a:prstGeom prst="rect">
            <a:avLst/>
          </a:prstGeom>
        </p:spPr>
        <p:txBody>
          <a:bodyPr lIns="0" tIns="0" rIns="0" bIns="0" anchor="ctr"/>
          <a:lstStyle/>
          <a:p>
            <a:endParaRPr/>
          </a:p>
        </p:txBody>
      </p:sp>
      <p:sp>
        <p:nvSpPr>
          <p:cNvPr id="29" name="PlaceHolder 2"/>
          <p:cNvSpPr>
            <a:spLocks noGrp="1"/>
          </p:cNvSpPr>
          <p:nvPr>
            <p:ph type="body"/>
          </p:nvPr>
        </p:nvSpPr>
        <p:spPr>
          <a:xfrm>
            <a:off x="457200" y="1981080"/>
            <a:ext cx="4015800" cy="1962360"/>
          </a:xfrm>
          <a:prstGeom prst="rect">
            <a:avLst/>
          </a:prstGeom>
        </p:spPr>
        <p:txBody>
          <a:bodyPr lIns="0" tIns="0" rIns="0" bIns="0"/>
          <a:lstStyle/>
          <a:p>
            <a:endParaRPr/>
          </a:p>
        </p:txBody>
      </p:sp>
      <p:sp>
        <p:nvSpPr>
          <p:cNvPr id="30" name="PlaceHolder 3"/>
          <p:cNvSpPr>
            <a:spLocks noGrp="1"/>
          </p:cNvSpPr>
          <p:nvPr>
            <p:ph type="body"/>
          </p:nvPr>
        </p:nvSpPr>
        <p:spPr>
          <a:xfrm>
            <a:off x="4674240" y="1981080"/>
            <a:ext cx="4015800" cy="1962360"/>
          </a:xfrm>
          <a:prstGeom prst="rect">
            <a:avLst/>
          </a:prstGeom>
        </p:spPr>
        <p:txBody>
          <a:bodyPr lIns="0" tIns="0" rIns="0" bIns="0"/>
          <a:lstStyle/>
          <a:p>
            <a:endParaRPr/>
          </a:p>
        </p:txBody>
      </p:sp>
      <p:sp>
        <p:nvSpPr>
          <p:cNvPr id="31" name="PlaceHolder 4"/>
          <p:cNvSpPr>
            <a:spLocks noGrp="1"/>
          </p:cNvSpPr>
          <p:nvPr>
            <p:ph type="body"/>
          </p:nvPr>
        </p:nvSpPr>
        <p:spPr>
          <a:xfrm>
            <a:off x="457200" y="4130280"/>
            <a:ext cx="8229240" cy="19623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7"/>
          <p:cNvPicPr/>
          <p:nvPr/>
        </p:nvPicPr>
        <p:blipFill>
          <a:blip r:embed="rId14" cstate="print"/>
          <a:stretch/>
        </p:blipFill>
        <p:spPr>
          <a:xfrm>
            <a:off x="0" y="0"/>
            <a:ext cx="9143640" cy="6859080"/>
          </a:xfrm>
          <a:prstGeom prst="rect">
            <a:avLst/>
          </a:prstGeom>
          <a:ln>
            <a:noFill/>
          </a:ln>
        </p:spPr>
      </p:pic>
      <p:sp>
        <p:nvSpPr>
          <p:cNvPr id="12" name="Line 1"/>
          <p:cNvSpPr/>
          <p:nvPr/>
        </p:nvSpPr>
        <p:spPr>
          <a:xfrm>
            <a:off x="457200" y="6248160"/>
            <a:ext cx="8207280" cy="0"/>
          </a:xfrm>
          <a:prstGeom prst="line">
            <a:avLst/>
          </a:prstGeom>
          <a:ln w="12600">
            <a:solidFill>
              <a:schemeClr val="bg2"/>
            </a:solidFill>
            <a:round/>
          </a:ln>
        </p:spPr>
      </p:sp>
      <p:sp>
        <p:nvSpPr>
          <p:cNvPr id="2" name="Line 2"/>
          <p:cNvSpPr/>
          <p:nvPr/>
        </p:nvSpPr>
        <p:spPr>
          <a:xfrm>
            <a:off x="457200" y="1904760"/>
            <a:ext cx="8207280" cy="0"/>
          </a:xfrm>
          <a:prstGeom prst="line">
            <a:avLst/>
          </a:prstGeom>
          <a:ln w="12600">
            <a:solidFill>
              <a:schemeClr val="bg2"/>
            </a:solidFill>
            <a:round/>
          </a:ln>
        </p:spPr>
      </p:sp>
      <p:pic>
        <p:nvPicPr>
          <p:cNvPr id="3" name="Picture 7"/>
          <p:cNvPicPr/>
          <p:nvPr/>
        </p:nvPicPr>
        <p:blipFill>
          <a:blip r:embed="rId14" cstate="print"/>
          <a:stretch/>
        </p:blipFill>
        <p:spPr>
          <a:xfrm>
            <a:off x="0" y="0"/>
            <a:ext cx="9143640" cy="6859080"/>
          </a:xfrm>
          <a:prstGeom prst="rect">
            <a:avLst/>
          </a:prstGeom>
          <a:ln>
            <a:noFill/>
          </a:ln>
        </p:spPr>
      </p:pic>
      <p:sp>
        <p:nvSpPr>
          <p:cNvPr id="4" name="CustomShape 3"/>
          <p:cNvSpPr/>
          <p:nvPr/>
        </p:nvSpPr>
        <p:spPr>
          <a:xfrm>
            <a:off x="457200" y="380880"/>
            <a:ext cx="8206920" cy="3600000"/>
          </a:xfrm>
          <a:prstGeom prst="rect">
            <a:avLst/>
          </a:prstGeom>
          <a:solidFill>
            <a:srgbClr val="FFFF00"/>
          </a:solidFill>
          <a:ln>
            <a:noFill/>
          </a:ln>
        </p:spPr>
        <p:style>
          <a:lnRef idx="0">
            <a:scrgbClr r="0" g="0" b="0"/>
          </a:lnRef>
          <a:fillRef idx="0">
            <a:scrgbClr r="0" g="0" b="0"/>
          </a:fillRef>
          <a:effectRef idx="0">
            <a:scrgbClr r="0" g="0" b="0"/>
          </a:effectRef>
          <a:fontRef idx="minor"/>
        </p:style>
      </p:sp>
      <p:pic>
        <p:nvPicPr>
          <p:cNvPr id="5" name="Picture 9"/>
          <p:cNvPicPr/>
          <p:nvPr/>
        </p:nvPicPr>
        <p:blipFill>
          <a:blip r:embed="rId15" cstate="print"/>
          <a:stretch/>
        </p:blipFill>
        <p:spPr>
          <a:xfrm>
            <a:off x="7467480" y="2438280"/>
            <a:ext cx="823680" cy="1292040"/>
          </a:xfrm>
          <a:prstGeom prst="rect">
            <a:avLst/>
          </a:prstGeom>
          <a:ln>
            <a:noFill/>
          </a:ln>
        </p:spPr>
      </p:pic>
      <p:pic>
        <p:nvPicPr>
          <p:cNvPr id="6" name="Picture 10"/>
          <p:cNvPicPr/>
          <p:nvPr/>
        </p:nvPicPr>
        <p:blipFill>
          <a:blip r:embed="rId16" cstate="print"/>
          <a:stretch/>
        </p:blipFill>
        <p:spPr>
          <a:xfrm>
            <a:off x="838080" y="2743200"/>
            <a:ext cx="2160360" cy="925200"/>
          </a:xfrm>
          <a:prstGeom prst="rect">
            <a:avLst/>
          </a:prstGeom>
          <a:ln>
            <a:noFill/>
          </a:ln>
        </p:spPr>
      </p:pic>
      <p:sp>
        <p:nvSpPr>
          <p:cNvPr id="7" name="PlaceHolder 4"/>
          <p:cNvSpPr>
            <a:spLocks noGrp="1"/>
          </p:cNvSpPr>
          <p:nvPr>
            <p:ph type="title"/>
          </p:nvPr>
        </p:nvSpPr>
        <p:spPr>
          <a:xfrm>
            <a:off x="762120" y="609480"/>
            <a:ext cx="7695720" cy="99036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8" name="PlaceHolder 5"/>
          <p:cNvSpPr>
            <a:spLocks noGrp="1"/>
          </p:cNvSpPr>
          <p:nvPr>
            <p:ph type="sldNum"/>
          </p:nvPr>
        </p:nvSpPr>
        <p:spPr>
          <a:xfrm>
            <a:off x="6553080" y="6248520"/>
            <a:ext cx="2133360" cy="456840"/>
          </a:xfrm>
          <a:prstGeom prst="rect">
            <a:avLst/>
          </a:prstGeom>
        </p:spPr>
        <p:txBody>
          <a:bodyPr rIns="0"/>
          <a:lstStyle/>
          <a:p>
            <a:pPr>
              <a:lnSpc>
                <a:spcPct val="100000"/>
              </a:lnSpc>
            </a:pPr>
            <a:fld id="{AC095EF7-6A08-4B0F-9EC9-5CE8FD7835F5}" type="slidenum">
              <a:rPr lang="en-US" sz="1200" b="1" strike="noStrike">
                <a:solidFill>
                  <a:srgbClr val="000000"/>
                </a:solidFill>
                <a:latin typeface="Arial Narrow"/>
                <a:ea typeface="Geneva"/>
              </a:rPr>
              <a:pPr>
                <a:lnSpc>
                  <a:spcPct val="100000"/>
                </a:lnSpc>
              </a:pPr>
              <a:t>‹#›</a:t>
            </a:fld>
            <a:endParaRPr/>
          </a:p>
        </p:txBody>
      </p:sp>
      <p:sp>
        <p:nvSpPr>
          <p:cNvPr id="9" name="Line 6"/>
          <p:cNvSpPr/>
          <p:nvPr/>
        </p:nvSpPr>
        <p:spPr>
          <a:xfrm>
            <a:off x="457200" y="6248160"/>
            <a:ext cx="8207280" cy="0"/>
          </a:xfrm>
          <a:prstGeom prst="line">
            <a:avLst/>
          </a:prstGeom>
          <a:ln w="12600">
            <a:solidFill>
              <a:schemeClr val="bg2"/>
            </a:solidFill>
            <a:round/>
          </a:ln>
        </p:spPr>
      </p:sp>
      <p:sp>
        <p:nvSpPr>
          <p:cNvPr id="10" name="PlaceHolder 7"/>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GB" sz="2000">
                <a:latin typeface="Arial Narrow"/>
              </a:rPr>
              <a:t>Click to edit the outline text format</a:t>
            </a:r>
            <a:endParaRPr/>
          </a:p>
          <a:p>
            <a:pPr lvl="1">
              <a:buSzPct val="75000"/>
              <a:buFont typeface="StarSymbol"/>
              <a:buChar char=""/>
            </a:pPr>
            <a:r>
              <a:rPr lang="en-GB" sz="2000">
                <a:latin typeface="Arial Narrow"/>
              </a:rPr>
              <a:t>Second Outline Level</a:t>
            </a:r>
            <a:endParaRPr/>
          </a:p>
          <a:p>
            <a:pPr lvl="2">
              <a:buSzPct val="45000"/>
              <a:buFont typeface="StarSymbol"/>
              <a:buChar char=""/>
            </a:pPr>
            <a:r>
              <a:rPr lang="en-GB" sz="2000">
                <a:latin typeface="Arial Narrow"/>
              </a:rPr>
              <a:t>Third Outline Level</a:t>
            </a:r>
            <a:endParaRPr/>
          </a:p>
          <a:p>
            <a:pPr lvl="3">
              <a:buSzPct val="75000"/>
              <a:buFont typeface="StarSymbol"/>
              <a:buChar char=""/>
            </a:pPr>
            <a:r>
              <a:rPr lang="en-GB" sz="2000">
                <a:latin typeface="Arial Narrow"/>
              </a:rPr>
              <a:t>Fourth Outline Level</a:t>
            </a:r>
            <a:endParaRPr/>
          </a:p>
          <a:p>
            <a:pPr lvl="4">
              <a:buSzPct val="45000"/>
              <a:buFont typeface="StarSymbol"/>
              <a:buChar char=""/>
            </a:pPr>
            <a:r>
              <a:rPr lang="en-GB" sz="2000">
                <a:latin typeface="Arial Narrow"/>
              </a:rPr>
              <a:t>Fifth Outline Level</a:t>
            </a:r>
            <a:endParaRPr/>
          </a:p>
          <a:p>
            <a:pPr lvl="5">
              <a:buSzPct val="45000"/>
              <a:buFont typeface="StarSymbol"/>
              <a:buChar char=""/>
            </a:pPr>
            <a:r>
              <a:rPr lang="en-GB" sz="2000">
                <a:latin typeface="Arial Narrow"/>
              </a:rPr>
              <a:t>Sixth Outline Level</a:t>
            </a:r>
            <a:endParaRPr/>
          </a:p>
          <a:p>
            <a:pPr lvl="6">
              <a:buSzPct val="45000"/>
              <a:buFont typeface="StarSymbol"/>
              <a:buChar char=""/>
            </a:pPr>
            <a:r>
              <a:rPr lang="en-GB" sz="2000">
                <a:latin typeface="Arial Narrow"/>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Picture 7"/>
          <p:cNvPicPr/>
          <p:nvPr/>
        </p:nvPicPr>
        <p:blipFill>
          <a:blip r:embed="rId14" cstate="print"/>
          <a:stretch/>
        </p:blipFill>
        <p:spPr>
          <a:xfrm>
            <a:off x="0" y="0"/>
            <a:ext cx="9143640" cy="6859080"/>
          </a:xfrm>
          <a:prstGeom prst="rect">
            <a:avLst/>
          </a:prstGeom>
          <a:ln>
            <a:noFill/>
          </a:ln>
        </p:spPr>
      </p:pic>
      <p:sp>
        <p:nvSpPr>
          <p:cNvPr id="46" name="Line 1"/>
          <p:cNvSpPr/>
          <p:nvPr/>
        </p:nvSpPr>
        <p:spPr>
          <a:xfrm>
            <a:off x="457200" y="6248160"/>
            <a:ext cx="8207280" cy="0"/>
          </a:xfrm>
          <a:prstGeom prst="line">
            <a:avLst/>
          </a:prstGeom>
          <a:ln w="12600">
            <a:solidFill>
              <a:schemeClr val="bg2"/>
            </a:solidFill>
            <a:round/>
          </a:ln>
        </p:spPr>
      </p:sp>
      <p:sp>
        <p:nvSpPr>
          <p:cNvPr id="47" name="Line 2"/>
          <p:cNvSpPr/>
          <p:nvPr/>
        </p:nvSpPr>
        <p:spPr>
          <a:xfrm>
            <a:off x="457200" y="1904760"/>
            <a:ext cx="8207280" cy="0"/>
          </a:xfrm>
          <a:prstGeom prst="line">
            <a:avLst/>
          </a:prstGeom>
          <a:ln w="12600">
            <a:solidFill>
              <a:schemeClr val="bg2"/>
            </a:solidFill>
            <a:round/>
          </a:ln>
        </p:spPr>
      </p:sp>
      <p:sp>
        <p:nvSpPr>
          <p:cNvPr id="48" name="PlaceHolder 3"/>
          <p:cNvSpPr>
            <a:spLocks noGrp="1"/>
          </p:cNvSpPr>
          <p:nvPr>
            <p:ph type="title"/>
          </p:nvPr>
        </p:nvSpPr>
        <p:spPr>
          <a:xfrm>
            <a:off x="457200" y="609480"/>
            <a:ext cx="8229240" cy="1142640"/>
          </a:xfrm>
          <a:prstGeom prst="rect">
            <a:avLst/>
          </a:prstGeom>
        </p:spPr>
        <p:txBody>
          <a:bodyPr lIns="0" anchor="ctr"/>
          <a:lstStyle/>
          <a:p>
            <a:pPr>
              <a:lnSpc>
                <a:spcPct val="100000"/>
              </a:lnSpc>
            </a:pPr>
            <a:r>
              <a:rPr lang="en-GB" sz="3600" b="1" strike="noStrike">
                <a:solidFill>
                  <a:srgbClr val="000000"/>
                </a:solidFill>
                <a:latin typeface="Arial Narrow"/>
                <a:ea typeface="Geneva"/>
              </a:rPr>
              <a:t>Click to edit the title text formatClick to edit Master title style</a:t>
            </a:r>
            <a:endParaRPr/>
          </a:p>
        </p:txBody>
      </p:sp>
      <p:sp>
        <p:nvSpPr>
          <p:cNvPr id="49" name="PlaceHolder 4"/>
          <p:cNvSpPr>
            <a:spLocks noGrp="1"/>
          </p:cNvSpPr>
          <p:nvPr>
            <p:ph type="body"/>
          </p:nvPr>
        </p:nvSpPr>
        <p:spPr>
          <a:xfrm>
            <a:off x="457200" y="1981080"/>
            <a:ext cx="8229240" cy="4114440"/>
          </a:xfrm>
          <a:prstGeom prst="rect">
            <a:avLst/>
          </a:prstGeom>
        </p:spPr>
        <p:txBody>
          <a:bodyPr lIns="0"/>
          <a:lstStyle/>
          <a:p>
            <a:pPr>
              <a:buSzPct val="45000"/>
              <a:buFont typeface="StarSymbol"/>
              <a:buChar char=""/>
            </a:pPr>
            <a:r>
              <a:rPr lang="en-GB" sz="2000" strike="noStrike">
                <a:solidFill>
                  <a:srgbClr val="000000"/>
                </a:solidFill>
                <a:latin typeface="Arial Narrow"/>
                <a:ea typeface="Geneva"/>
              </a:rPr>
              <a:t>Click to edit the outline text format</a:t>
            </a:r>
            <a:endParaRPr/>
          </a:p>
          <a:p>
            <a:pPr lvl="1">
              <a:buSzPct val="75000"/>
              <a:buFont typeface="StarSymbol"/>
              <a:buChar char=""/>
            </a:pPr>
            <a:r>
              <a:rPr lang="en-GB" sz="2000" strike="noStrike">
                <a:solidFill>
                  <a:srgbClr val="000000"/>
                </a:solidFill>
                <a:latin typeface="Arial Narrow"/>
                <a:ea typeface="Geneva"/>
              </a:rPr>
              <a:t>Second Outline Level</a:t>
            </a:r>
            <a:endParaRPr/>
          </a:p>
          <a:p>
            <a:pPr lvl="2">
              <a:buSzPct val="45000"/>
              <a:buFont typeface="StarSymbol"/>
              <a:buChar char=""/>
            </a:pPr>
            <a:r>
              <a:rPr lang="en-GB" sz="2000" strike="noStrike">
                <a:solidFill>
                  <a:srgbClr val="000000"/>
                </a:solidFill>
                <a:latin typeface="Arial Narrow"/>
                <a:ea typeface="Geneva"/>
              </a:rPr>
              <a:t>Third Outline Level</a:t>
            </a:r>
            <a:endParaRPr/>
          </a:p>
          <a:p>
            <a:pPr lvl="3">
              <a:buSzPct val="75000"/>
              <a:buFont typeface="StarSymbol"/>
              <a:buChar char=""/>
            </a:pPr>
            <a:r>
              <a:rPr lang="en-GB" sz="2000" strike="noStrike">
                <a:solidFill>
                  <a:srgbClr val="000000"/>
                </a:solidFill>
                <a:latin typeface="Arial Narrow"/>
                <a:ea typeface="Geneva"/>
              </a:rPr>
              <a:t>Fourth Outline Level</a:t>
            </a:r>
            <a:endParaRPr/>
          </a:p>
          <a:p>
            <a:pPr lvl="4">
              <a:buSzPct val="45000"/>
              <a:buFont typeface="StarSymbol"/>
              <a:buChar char=""/>
            </a:pPr>
            <a:r>
              <a:rPr lang="en-GB" sz="2000" strike="noStrike">
                <a:solidFill>
                  <a:srgbClr val="000000"/>
                </a:solidFill>
                <a:latin typeface="Arial Narrow"/>
                <a:ea typeface="Geneva"/>
              </a:rPr>
              <a:t>Fifth Outline Level</a:t>
            </a:r>
            <a:endParaRPr/>
          </a:p>
          <a:p>
            <a:pPr lvl="5">
              <a:buSzPct val="45000"/>
              <a:buFont typeface="StarSymbol"/>
              <a:buChar char=""/>
            </a:pPr>
            <a:r>
              <a:rPr lang="en-GB" sz="2000" strike="noStrike">
                <a:solidFill>
                  <a:srgbClr val="000000"/>
                </a:solidFill>
                <a:latin typeface="Arial Narrow"/>
                <a:ea typeface="Geneva"/>
              </a:rPr>
              <a:t>Sixth Outline Level</a:t>
            </a:r>
            <a:endParaRPr/>
          </a:p>
          <a:p>
            <a:pPr>
              <a:lnSpc>
                <a:spcPct val="100000"/>
              </a:lnSpc>
              <a:buFont typeface="Wingdings" charset="2"/>
              <a:buChar char=""/>
            </a:pPr>
            <a:r>
              <a:rPr lang="en-GB" sz="2000" strike="noStrike">
                <a:solidFill>
                  <a:srgbClr val="000000"/>
                </a:solidFill>
                <a:latin typeface="Arial Narrow"/>
                <a:ea typeface="Geneva"/>
              </a:rPr>
              <a:t>Seventh Outline LevelClick to edit Master text styles</a:t>
            </a:r>
            <a:endParaRPr/>
          </a:p>
          <a:p>
            <a:pPr lvl="1">
              <a:lnSpc>
                <a:spcPct val="100000"/>
              </a:lnSpc>
              <a:buFont typeface="Wingdings" charset="2"/>
              <a:buChar char=""/>
            </a:pPr>
            <a:r>
              <a:rPr lang="en-GB" sz="2000" strike="noStrike">
                <a:solidFill>
                  <a:srgbClr val="000000"/>
                </a:solidFill>
                <a:latin typeface="Arial Narrow"/>
                <a:ea typeface="Geneva"/>
              </a:rPr>
              <a:t>Second level</a:t>
            </a:r>
            <a:endParaRPr/>
          </a:p>
          <a:p>
            <a:pPr lvl="2">
              <a:lnSpc>
                <a:spcPct val="100000"/>
              </a:lnSpc>
              <a:buFont typeface="Wingdings" charset="2"/>
              <a:buChar char=""/>
            </a:pPr>
            <a:r>
              <a:rPr lang="en-GB" sz="2000" strike="noStrike">
                <a:solidFill>
                  <a:srgbClr val="000000"/>
                </a:solidFill>
                <a:latin typeface="Arial Narrow"/>
                <a:ea typeface="Geneva"/>
              </a:rPr>
              <a:t>Third level</a:t>
            </a:r>
            <a:endParaRPr/>
          </a:p>
          <a:p>
            <a:pPr lvl="3">
              <a:lnSpc>
                <a:spcPct val="100000"/>
              </a:lnSpc>
              <a:buFont typeface="Wingdings" charset="2"/>
              <a:buChar char=""/>
            </a:pPr>
            <a:r>
              <a:rPr lang="en-GB" sz="2000" strike="noStrike">
                <a:solidFill>
                  <a:srgbClr val="000000"/>
                </a:solidFill>
                <a:latin typeface="Arial Narrow"/>
                <a:ea typeface="Geneva"/>
              </a:rPr>
              <a:t>Fourth level</a:t>
            </a:r>
            <a:endParaRPr/>
          </a:p>
          <a:p>
            <a:pPr lvl="4">
              <a:lnSpc>
                <a:spcPct val="100000"/>
              </a:lnSpc>
              <a:buFont typeface="Wingdings" charset="2"/>
              <a:buChar char=""/>
            </a:pPr>
            <a:r>
              <a:rPr lang="en-GB" sz="2000" strike="noStrike">
                <a:solidFill>
                  <a:srgbClr val="000000"/>
                </a:solidFill>
                <a:latin typeface="Arial Narrow"/>
                <a:ea typeface="Geneva"/>
              </a:rPr>
              <a:t>Fifth level</a:t>
            </a:r>
            <a:endParaRPr/>
          </a:p>
        </p:txBody>
      </p:sp>
      <p:sp>
        <p:nvSpPr>
          <p:cNvPr id="50" name="PlaceHolder 5"/>
          <p:cNvSpPr>
            <a:spLocks noGrp="1"/>
          </p:cNvSpPr>
          <p:nvPr>
            <p:ph type="sldNum"/>
          </p:nvPr>
        </p:nvSpPr>
        <p:spPr>
          <a:xfrm>
            <a:off x="6553080" y="6248520"/>
            <a:ext cx="2133360" cy="456840"/>
          </a:xfrm>
          <a:prstGeom prst="rect">
            <a:avLst/>
          </a:prstGeom>
        </p:spPr>
        <p:txBody>
          <a:bodyPr rIns="0"/>
          <a:lstStyle/>
          <a:p>
            <a:pPr>
              <a:lnSpc>
                <a:spcPct val="100000"/>
              </a:lnSpc>
            </a:pPr>
            <a:fld id="{D0774072-3B64-4D52-86BA-AB54B40721FF}" type="slidenum">
              <a:rPr lang="en-US" sz="1200" b="1" strike="noStrike">
                <a:solidFill>
                  <a:srgbClr val="000000"/>
                </a:solidFill>
                <a:latin typeface="Arial Narrow"/>
                <a:ea typeface="Geneva"/>
              </a:rPr>
              <a:pP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611640" y="620688"/>
            <a:ext cx="7695720" cy="990360"/>
          </a:xfrm>
          <a:prstGeom prst="rect">
            <a:avLst/>
          </a:prstGeom>
          <a:noFill/>
          <a:ln>
            <a:noFill/>
          </a:ln>
        </p:spPr>
        <p:txBody>
          <a:bodyPr lIns="0" anchor="ctr"/>
          <a:lstStyle/>
          <a:p>
            <a:pPr>
              <a:lnSpc>
                <a:spcPct val="100000"/>
              </a:lnSpc>
            </a:pPr>
            <a:r>
              <a:rPr lang="sl-SI" dirty="0" smtClean="0">
                <a:latin typeface="Amnesty Trade Gothic" panose="020B0503040303020004" pitchFamily="34" charset="-18"/>
              </a:rPr>
              <a:t>WRITE FOR RIGHTS 2018</a:t>
            </a:r>
            <a:endParaRPr dirty="0">
              <a:latin typeface="Amnesty Trade Gothic" panose="020B0503040303020004" pitchFamily="34" charset="-18"/>
            </a:endParaRPr>
          </a:p>
        </p:txBody>
      </p:sp>
      <p:sp>
        <p:nvSpPr>
          <p:cNvPr id="91" name="TextShape 2"/>
          <p:cNvSpPr txBox="1"/>
          <p:nvPr/>
        </p:nvSpPr>
        <p:spPr>
          <a:xfrm>
            <a:off x="611640" y="4672080"/>
            <a:ext cx="6933960" cy="1371240"/>
          </a:xfrm>
          <a:prstGeom prst="rect">
            <a:avLst/>
          </a:prstGeom>
          <a:noFill/>
          <a:ln>
            <a:noFill/>
          </a:ln>
        </p:spPr>
        <p:txBody>
          <a:bodyPr lIns="0"/>
          <a:lstStyle/>
          <a:p>
            <a:r>
              <a:rPr lang="sl-SI" sz="2800" b="1" dirty="0">
                <a:latin typeface="Amnesty Trade Gothic" panose="020B0503040303020004" pitchFamily="34" charset="-18"/>
              </a:rPr>
              <a:t>ATENA DAEMI, IRAN</a:t>
            </a:r>
            <a:endParaRPr lang="sl-SI" sz="2800" dirty="0">
              <a:latin typeface="Amnesty Trade Gothic" panose="020B0503040303020004" pitchFamily="34" charset="-18"/>
            </a:endParaRPr>
          </a:p>
        </p:txBody>
      </p:sp>
      <p:sp>
        <p:nvSpPr>
          <p:cNvPr id="92" name="CustomShape 3"/>
          <p:cNvSpPr/>
          <p:nvPr/>
        </p:nvSpPr>
        <p:spPr>
          <a:xfrm>
            <a:off x="8472600" y="6043680"/>
            <a:ext cx="183960" cy="456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609480"/>
            <a:ext cx="8229240" cy="1142640"/>
          </a:xfrm>
          <a:prstGeom prst="rect">
            <a:avLst/>
          </a:prstGeom>
          <a:noFill/>
          <a:ln>
            <a:noFill/>
          </a:ln>
        </p:spPr>
        <p:txBody>
          <a:bodyPr lIns="0" anchor="ctr"/>
          <a:lstStyle/>
          <a:p>
            <a:r>
              <a:rPr lang="sl-SI" b="1" dirty="0">
                <a:latin typeface="Amnesty Trade Gothic" panose="020B0503040303020004" pitchFamily="34" charset="-18"/>
              </a:rPr>
              <a:t>ATENA DAEMI, </a:t>
            </a:r>
            <a:r>
              <a:rPr lang="sl-SI" b="1" dirty="0" smtClean="0">
                <a:latin typeface="Amnesty Trade Gothic" panose="020B0503040303020004" pitchFamily="34" charset="-18"/>
              </a:rPr>
              <a:t>IRAN </a:t>
            </a:r>
            <a:endParaRPr lang="sl-SI" dirty="0">
              <a:latin typeface="Amnesty Trade Gothic" panose="020B0503040303020004" pitchFamily="34" charset="-18"/>
            </a:endParaRPr>
          </a:p>
        </p:txBody>
      </p:sp>
      <p:sp>
        <p:nvSpPr>
          <p:cNvPr id="94" name="TextShape 2"/>
          <p:cNvSpPr txBox="1"/>
          <p:nvPr/>
        </p:nvSpPr>
        <p:spPr>
          <a:xfrm>
            <a:off x="457200" y="1981080"/>
            <a:ext cx="8229240" cy="4114440"/>
          </a:xfrm>
          <a:prstGeom prst="rect">
            <a:avLst/>
          </a:prstGeom>
          <a:noFill/>
          <a:ln>
            <a:noFill/>
          </a:ln>
        </p:spPr>
        <p:txBody>
          <a:bodyPr lIns="0"/>
          <a:lstStyle/>
          <a:p>
            <a:pPr>
              <a:buSzPct val="45000"/>
            </a:pPr>
            <a:r>
              <a:rPr lang="en-US" dirty="0">
                <a:latin typeface="Amnesty Trade Gothic" panose="020B0503040303020004" pitchFamily="34" charset="-18"/>
              </a:rPr>
              <a:t>“The judge told me that my opposition to compulsory veiling was tantamount to opposing the clear rulings of the Qur’an and that I had insulted religious sanctities and my sentence should be the death penalty.” – </a:t>
            </a:r>
            <a:r>
              <a:rPr lang="en-US" dirty="0" err="1">
                <a:latin typeface="Amnesty Trade Gothic" panose="020B0503040303020004" pitchFamily="34" charset="-18"/>
              </a:rPr>
              <a:t>Atena</a:t>
            </a:r>
            <a:r>
              <a:rPr lang="en-US" dirty="0">
                <a:latin typeface="Amnesty Trade Gothic" panose="020B0503040303020004" pitchFamily="34" charset="-18"/>
              </a:rPr>
              <a:t> </a:t>
            </a:r>
            <a:r>
              <a:rPr lang="en-US" dirty="0" err="1">
                <a:latin typeface="Amnesty Trade Gothic" panose="020B0503040303020004" pitchFamily="34" charset="-18"/>
              </a:rPr>
              <a:t>Daemi</a:t>
            </a:r>
            <a:r>
              <a:rPr lang="en-US" dirty="0">
                <a:latin typeface="Amnesty Trade Gothic" panose="020B0503040303020004" pitchFamily="34" charset="-18"/>
              </a:rPr>
              <a:t>, in a post on her Facebook page, October 2016. </a:t>
            </a:r>
            <a:endParaRPr dirty="0">
              <a:latin typeface="Amnesty Trade Gothic" panose="020B0503040303020004" pitchFamily="34" charset="-18"/>
            </a:endParaRPr>
          </a:p>
        </p:txBody>
      </p:sp>
      <p:pic>
        <p:nvPicPr>
          <p:cNvPr id="2" name="Slika 1"/>
          <p:cNvPicPr>
            <a:picLocks noChangeAspect="1"/>
          </p:cNvPicPr>
          <p:nvPr/>
        </p:nvPicPr>
        <p:blipFill>
          <a:blip r:embed="rId2"/>
          <a:stretch>
            <a:fillRect/>
          </a:stretch>
        </p:blipFill>
        <p:spPr>
          <a:xfrm>
            <a:off x="2555776" y="3284984"/>
            <a:ext cx="4734008" cy="2961040"/>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extLst>
      <p:ext uri="{BB962C8B-B14F-4D97-AF65-F5344CB8AC3E}">
        <p14:creationId xmlns:p14="http://schemas.microsoft.com/office/powerpoint/2010/main" val="160310614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251520" y="476672"/>
            <a:ext cx="8229240" cy="1142640"/>
          </a:xfrm>
          <a:prstGeom prst="rect">
            <a:avLst/>
          </a:prstGeom>
          <a:noFill/>
          <a:ln>
            <a:noFill/>
          </a:ln>
        </p:spPr>
        <p:txBody>
          <a:bodyPr lIns="0" anchor="ctr"/>
          <a:lstStyle/>
          <a:p>
            <a:r>
              <a:rPr lang="sl-SI" b="1" dirty="0" err="1" smtClean="0">
                <a:latin typeface="Amnesty Trade Gothic" panose="020B0503040303020004" pitchFamily="34" charset="-18"/>
              </a:rPr>
              <a:t>What</a:t>
            </a:r>
            <a:r>
              <a:rPr lang="sl-SI" b="1" dirty="0" smtClean="0">
                <a:latin typeface="Amnesty Trade Gothic" panose="020B0503040303020004" pitchFamily="34" charset="-18"/>
              </a:rPr>
              <a:t> is it </a:t>
            </a:r>
            <a:r>
              <a:rPr lang="sl-SI" b="1" dirty="0" err="1" smtClean="0">
                <a:latin typeface="Amnesty Trade Gothic" panose="020B0503040303020004" pitchFamily="34" charset="-18"/>
              </a:rPr>
              <a:t>about</a:t>
            </a:r>
            <a:r>
              <a:rPr lang="sl-SI" b="1" dirty="0" smtClean="0">
                <a:latin typeface="Amnesty Trade Gothic" panose="020B0503040303020004" pitchFamily="34" charset="-18"/>
              </a:rPr>
              <a:t>? </a:t>
            </a:r>
            <a:r>
              <a:rPr lang="sl-SI" dirty="0" smtClean="0">
                <a:latin typeface="Amnesty Trade Gothic" panose="020B0503040303020004" pitchFamily="34" charset="-18"/>
              </a:rPr>
              <a:t> </a:t>
            </a:r>
            <a:endParaRPr lang="sl-SI" dirty="0">
              <a:latin typeface="Amnesty Trade Gothic" panose="020B0503040303020004" pitchFamily="34" charset="-18"/>
            </a:endParaRPr>
          </a:p>
        </p:txBody>
      </p:sp>
      <p:sp>
        <p:nvSpPr>
          <p:cNvPr id="94" name="TextShape 2"/>
          <p:cNvSpPr txBox="1"/>
          <p:nvPr/>
        </p:nvSpPr>
        <p:spPr>
          <a:xfrm>
            <a:off x="457200" y="1981080"/>
            <a:ext cx="8229240" cy="4114440"/>
          </a:xfrm>
          <a:prstGeom prst="rect">
            <a:avLst/>
          </a:prstGeom>
          <a:noFill/>
          <a:ln>
            <a:noFill/>
          </a:ln>
        </p:spPr>
        <p:txBody>
          <a:bodyPr lIns="0"/>
          <a:lstStyle/>
          <a:p>
            <a:endParaRPr lang="sl-SI" dirty="0"/>
          </a:p>
          <a:p>
            <a:pPr marL="285750" indent="-285750">
              <a:buFont typeface="Arial" panose="020B0604020202020204" pitchFamily="34" charset="0"/>
              <a:buChar char="•"/>
            </a:pPr>
            <a:r>
              <a:rPr lang="en-US" sz="1600" dirty="0">
                <a:latin typeface="Amnesty Trade Gothic" panose="020B0503040303020004" pitchFamily="34" charset="-18"/>
              </a:rPr>
              <a:t>March 2015: Trial takes place before Branch 28 of the Revolutionary Court of Tehran and lasts no more than 15 minutes. </a:t>
            </a:r>
            <a:r>
              <a:rPr lang="en-US" sz="1600" dirty="0" err="1" smtClean="0">
                <a:latin typeface="Amnesty Trade Gothic" panose="020B0503040303020004" pitchFamily="34" charset="-18"/>
              </a:rPr>
              <a:t>Atena</a:t>
            </a:r>
            <a:r>
              <a:rPr lang="en-US" sz="1600" dirty="0" smtClean="0">
                <a:latin typeface="Amnesty Trade Gothic" panose="020B0503040303020004" pitchFamily="34" charset="-18"/>
              </a:rPr>
              <a:t> </a:t>
            </a:r>
            <a:r>
              <a:rPr lang="en-US" sz="1600" dirty="0">
                <a:latin typeface="Amnesty Trade Gothic" panose="020B0503040303020004" pitchFamily="34" charset="-18"/>
              </a:rPr>
              <a:t>is informed that she has been sentenced to 14 years in prison for “gathering and colluding to commit crimes against national security”, “spreading propaganda against the system”, “insulting the founder of the Islamic Republic of Iran and the Supreme Leader” and for concealing evidence (according to the court verdict this related to </a:t>
            </a:r>
            <a:r>
              <a:rPr lang="en-US" sz="1600" dirty="0" err="1">
                <a:latin typeface="Amnesty Trade Gothic" panose="020B0503040303020004" pitchFamily="34" charset="-18"/>
              </a:rPr>
              <a:t>Atena</a:t>
            </a:r>
            <a:r>
              <a:rPr lang="en-US" sz="1600" dirty="0">
                <a:latin typeface="Amnesty Trade Gothic" panose="020B0503040303020004" pitchFamily="34" charset="-18"/>
              </a:rPr>
              <a:t> “changing the passwords to the Facebook and email accounts” of another activist</a:t>
            </a:r>
            <a:r>
              <a:rPr lang="en-US" sz="1600" dirty="0" smtClean="0">
                <a:latin typeface="Amnesty Trade Gothic" panose="020B0503040303020004" pitchFamily="34" charset="-18"/>
              </a:rPr>
              <a:t>).</a:t>
            </a:r>
            <a:endParaRPr lang="sl-SI" sz="1600" dirty="0" smtClean="0">
              <a:latin typeface="Amnesty Trade Gothic" panose="020B0503040303020004" pitchFamily="34" charset="-18"/>
            </a:endParaRPr>
          </a:p>
          <a:p>
            <a:endParaRPr lang="sl-SI" sz="1600" dirty="0"/>
          </a:p>
          <a:p>
            <a:pPr marL="285750" indent="-285750">
              <a:buFont typeface="Arial" panose="020B0604020202020204" pitchFamily="34" charset="0"/>
              <a:buChar char="•"/>
            </a:pPr>
            <a:r>
              <a:rPr lang="en-US" sz="1600" dirty="0" smtClean="0">
                <a:latin typeface="Amnesty Trade Gothic" panose="020B0503040303020004" pitchFamily="34" charset="-18"/>
              </a:rPr>
              <a:t>February </a:t>
            </a:r>
            <a:r>
              <a:rPr lang="en-US" sz="1600" dirty="0">
                <a:latin typeface="Amnesty Trade Gothic" panose="020B0503040303020004" pitchFamily="34" charset="-18"/>
              </a:rPr>
              <a:t>2016: She is released from prison after securing bail pending the outcome of her appeal. </a:t>
            </a:r>
            <a:endParaRPr lang="sl-SI" sz="1600" dirty="0" smtClean="0">
              <a:latin typeface="Amnesty Trade Gothic" panose="020B0503040303020004" pitchFamily="34" charset="-18"/>
            </a:endParaRPr>
          </a:p>
          <a:p>
            <a:endParaRPr lang="sl-SI" sz="1600" dirty="0"/>
          </a:p>
          <a:p>
            <a:pPr marL="285750" indent="-285750">
              <a:buFont typeface="Arial" panose="020B0604020202020204" pitchFamily="34" charset="0"/>
              <a:buChar char="•"/>
            </a:pPr>
            <a:r>
              <a:rPr lang="en-US" sz="1600" dirty="0">
                <a:latin typeface="Amnesty Trade Gothic" panose="020B0503040303020004" pitchFamily="34" charset="-18"/>
              </a:rPr>
              <a:t>September </a:t>
            </a:r>
            <a:r>
              <a:rPr lang="sl-SI" sz="1600" dirty="0" err="1">
                <a:latin typeface="Amnesty Trade Gothic" panose="020B0503040303020004" pitchFamily="34" charset="-18"/>
              </a:rPr>
              <a:t>and</a:t>
            </a:r>
            <a:r>
              <a:rPr lang="sl-SI" sz="1600" dirty="0">
                <a:latin typeface="Amnesty Trade Gothic" panose="020B0503040303020004" pitchFamily="34" charset="-18"/>
              </a:rPr>
              <a:t> November </a:t>
            </a:r>
            <a:r>
              <a:rPr lang="en-US" sz="1600" dirty="0">
                <a:latin typeface="Amnesty Trade Gothic" panose="020B0503040303020004" pitchFamily="34" charset="-18"/>
              </a:rPr>
              <a:t>2016: Branch 36 of the Court Appeal in Tehran reduces her sentence to seven years in prison. </a:t>
            </a:r>
            <a:r>
              <a:rPr lang="en-US" sz="1600" dirty="0" err="1">
                <a:latin typeface="Amnesty Trade Gothic" panose="020B0503040303020004" pitchFamily="34" charset="-18"/>
              </a:rPr>
              <a:t>Atena</a:t>
            </a:r>
            <a:r>
              <a:rPr lang="en-US" sz="1600" dirty="0">
                <a:latin typeface="Amnesty Trade Gothic" panose="020B0503040303020004" pitchFamily="34" charset="-18"/>
              </a:rPr>
              <a:t> is arrested to begin serving her seven-year prison sentence. </a:t>
            </a:r>
          </a:p>
          <a:p>
            <a:pPr marL="285750" indent="-285750">
              <a:buFont typeface="Arial" panose="020B0604020202020204" pitchFamily="34" charset="0"/>
              <a:buChar char="•"/>
            </a:pPr>
            <a:endParaRPr lang="en-US" dirty="0">
              <a:latin typeface="Amnesty Trade Gothic" panose="020B0503040303020004" pitchFamily="34" charset="-18"/>
            </a:endParaRPr>
          </a:p>
          <a:p>
            <a:pPr marL="285750" indent="-285750">
              <a:buFont typeface="Arial" panose="020B0604020202020204" pitchFamily="34" charset="0"/>
              <a:buChar char="•"/>
            </a:pPr>
            <a:endParaRPr lang="en-US" dirty="0">
              <a:latin typeface="Amnesty Trade Gothic" panose="020B0503040303020004" pitchFamily="34" charset="-18"/>
            </a:endParaRPr>
          </a:p>
          <a:p>
            <a:endParaRPr lang="en-US" dirty="0"/>
          </a:p>
          <a:p>
            <a:pPr marL="285750" indent="-285750">
              <a:buFont typeface="Arial" panose="020B0604020202020204" pitchFamily="34" charset="0"/>
              <a:buChar char="•"/>
            </a:pPr>
            <a:endParaRPr lang="sl-SI" dirty="0">
              <a:latin typeface="Amnesty Trade Gothic" panose="020B0503040303020004" pitchFamily="34" charset="-18"/>
            </a:endParaRPr>
          </a:p>
          <a:p>
            <a:pPr marL="285750" indent="-285750">
              <a:buFont typeface="Arial" panose="020B0604020202020204" pitchFamily="34" charset="0"/>
              <a:buChar char="•"/>
            </a:pPr>
            <a:endParaRPr lang="sl-SI" dirty="0">
              <a:latin typeface="Amnesty Trade Gothic" panose="020B0503040303020004" pitchFamily="34" charset="-18"/>
            </a:endParaRP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620688"/>
            <a:ext cx="8229240" cy="1142640"/>
          </a:xfrm>
          <a:prstGeom prst="rect">
            <a:avLst/>
          </a:prstGeom>
          <a:noFill/>
          <a:ln>
            <a:noFill/>
          </a:ln>
        </p:spPr>
        <p:txBody>
          <a:bodyPr lIns="0" anchor="ctr"/>
          <a:lstStyle/>
          <a:p>
            <a:r>
              <a:rPr lang="sl-SI" b="1" dirty="0">
                <a:latin typeface="Amnesty Trade Gothic" panose="020B0503040303020004" pitchFamily="34" charset="-18"/>
              </a:rPr>
              <a:t>ATENA DAEMI, </a:t>
            </a:r>
            <a:r>
              <a:rPr lang="sl-SI" b="1" dirty="0" smtClean="0">
                <a:latin typeface="Amnesty Trade Gothic" panose="020B0503040303020004" pitchFamily="34" charset="-18"/>
              </a:rPr>
              <a:t>IRAN </a:t>
            </a:r>
            <a:endParaRPr lang="sl-SI" dirty="0">
              <a:latin typeface="Amnesty Trade Gothic" panose="020B0503040303020004" pitchFamily="34" charset="-18"/>
            </a:endParaRPr>
          </a:p>
        </p:txBody>
      </p:sp>
      <p:sp>
        <p:nvSpPr>
          <p:cNvPr id="96" name="TextShape 2"/>
          <p:cNvSpPr txBox="1"/>
          <p:nvPr/>
        </p:nvSpPr>
        <p:spPr>
          <a:xfrm>
            <a:off x="457200" y="1917000"/>
            <a:ext cx="8578800" cy="4392000"/>
          </a:xfrm>
          <a:prstGeom prst="rect">
            <a:avLst/>
          </a:prstGeom>
          <a:noFill/>
          <a:ln>
            <a:noFill/>
          </a:ln>
        </p:spPr>
        <p:txBody>
          <a:bodyPr lIns="0"/>
          <a:lstStyle/>
          <a:p>
            <a:r>
              <a:rPr lang="en-US" b="1" dirty="0" smtClean="0"/>
              <a:t>IMPORTANT</a:t>
            </a:r>
            <a:r>
              <a:rPr lang="sl-SI" b="1" smtClean="0"/>
              <a:t>: </a:t>
            </a:r>
            <a:r>
              <a:rPr lang="en-US" smtClean="0"/>
              <a:t>Please </a:t>
            </a:r>
            <a:r>
              <a:rPr lang="en-US" dirty="0"/>
              <a:t>do not use religious symbols, imagery or texts. </a:t>
            </a:r>
          </a:p>
          <a:p>
            <a:r>
              <a:rPr lang="en-US" dirty="0"/>
              <a:t>Please also do not use </a:t>
            </a:r>
            <a:r>
              <a:rPr lang="en-US" dirty="0" err="1"/>
              <a:t>Atena’s</a:t>
            </a:r>
            <a:r>
              <a:rPr lang="en-US" dirty="0"/>
              <a:t> case to promote gambling or in connection with images of alcohol. </a:t>
            </a:r>
          </a:p>
          <a:p>
            <a:r>
              <a:rPr lang="en-US" dirty="0" smtClean="0"/>
              <a:t>Please </a:t>
            </a:r>
            <a:r>
              <a:rPr lang="en-US" dirty="0"/>
              <a:t>make sure that the wording used in your communication DOES NOT imply that Amnesty has any direct contact with the family inside Iran as this would put them at risk. </a:t>
            </a:r>
            <a:endParaRPr lang="sl-SI" b="1" dirty="0" smtClean="0"/>
          </a:p>
        </p:txBody>
      </p:sp>
      <p:pic>
        <p:nvPicPr>
          <p:cNvPr id="2" name="Slika 1"/>
          <p:cNvPicPr>
            <a:picLocks noChangeAspect="1"/>
          </p:cNvPicPr>
          <p:nvPr/>
        </p:nvPicPr>
        <p:blipFill>
          <a:blip r:embed="rId2"/>
          <a:stretch>
            <a:fillRect/>
          </a:stretch>
        </p:blipFill>
        <p:spPr>
          <a:xfrm>
            <a:off x="3059832" y="3386537"/>
            <a:ext cx="3312368" cy="2865353"/>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524" y="371398"/>
            <a:ext cx="1162112" cy="149520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286</Words>
  <Application>Microsoft Office PowerPoint</Application>
  <PresentationFormat>Diaprojekcija na zaslonu (4:3)</PresentationFormat>
  <Paragraphs>18</Paragraphs>
  <Slides>4</Slides>
  <Notes>0</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4</vt:i4>
      </vt:variant>
    </vt:vector>
  </HeadingPairs>
  <TitlesOfParts>
    <vt:vector size="14" baseType="lpstr">
      <vt:lpstr>Amnesty Trade Gothic</vt:lpstr>
      <vt:lpstr>Arial</vt:lpstr>
      <vt:lpstr>Arial Narrow</vt:lpstr>
      <vt:lpstr>DejaVu Sans</vt:lpstr>
      <vt:lpstr>Geneva</vt:lpstr>
      <vt:lpstr>StarSymbol</vt:lpstr>
      <vt:lpstr>Times New Roman</vt:lpstr>
      <vt:lpstr>Wingdings</vt:lpstr>
      <vt:lpstr>Office Theme</vt:lpstr>
      <vt:lpstr>Office Theme</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25</cp:revision>
  <dcterms:modified xsi:type="dcterms:W3CDTF">2018-11-21T08:07:42Z</dcterms:modified>
</cp:coreProperties>
</file>